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EDDD3-2231-66ED-C769-82E7609A5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25" y="1821508"/>
            <a:ext cx="5689891" cy="3343088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130</Words>
  <Application>Microsoft Macintosh PowerPoint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19</cp:revision>
  <dcterms:created xsi:type="dcterms:W3CDTF">2022-03-14T00:59:04Z</dcterms:created>
  <dcterms:modified xsi:type="dcterms:W3CDTF">2022-10-25T17:50:40Z</dcterms:modified>
</cp:coreProperties>
</file>